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56" r:id="rId2"/>
    <p:sldId id="463" r:id="rId3"/>
    <p:sldId id="555" r:id="rId4"/>
    <p:sldId id="560" r:id="rId5"/>
    <p:sldId id="556" r:id="rId6"/>
    <p:sldId id="513" r:id="rId7"/>
    <p:sldId id="518" r:id="rId8"/>
    <p:sldId id="554" r:id="rId9"/>
    <p:sldId id="559" r:id="rId10"/>
    <p:sldId id="514" r:id="rId11"/>
    <p:sldId id="508" r:id="rId12"/>
    <p:sldId id="510" r:id="rId13"/>
    <p:sldId id="519" r:id="rId14"/>
    <p:sldId id="515" r:id="rId15"/>
    <p:sldId id="511" r:id="rId16"/>
    <p:sldId id="520" r:id="rId17"/>
    <p:sldId id="561" r:id="rId18"/>
    <p:sldId id="524" r:id="rId19"/>
    <p:sldId id="512" r:id="rId20"/>
    <p:sldId id="516" r:id="rId21"/>
    <p:sldId id="517" r:id="rId22"/>
    <p:sldId id="523" r:id="rId23"/>
    <p:sldId id="562" r:id="rId24"/>
    <p:sldId id="522" r:id="rId25"/>
    <p:sldId id="563" r:id="rId26"/>
    <p:sldId id="477" r:id="rId27"/>
    <p:sldId id="399" r:id="rId28"/>
    <p:sldId id="409" r:id="rId29"/>
    <p:sldId id="481" r:id="rId30"/>
    <p:sldId id="482" r:id="rId31"/>
    <p:sldId id="5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94465" autoAdjust="0"/>
  </p:normalViewPr>
  <p:slideViewPr>
    <p:cSldViewPr snapToGrid="0">
      <p:cViewPr varScale="1">
        <p:scale>
          <a:sx n="69" d="100"/>
          <a:sy n="69" d="100"/>
        </p:scale>
        <p:origin x="105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9349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2E5893B-2BE9-46DF-8E1A-AAFDBE5FC385}"/>
              </a:ext>
            </a:extLst>
          </p:cNvPr>
          <p:cNvPicPr>
            <a:picLocks noChangeAspect="1"/>
          </p:cNvPicPr>
          <p:nvPr/>
        </p:nvPicPr>
        <p:blipFill>
          <a:blip r:embed="rId3"/>
          <a:stretch>
            <a:fillRect/>
          </a:stretch>
        </p:blipFill>
        <p:spPr>
          <a:xfrm>
            <a:off x="2768591" y="3729266"/>
            <a:ext cx="4022734" cy="1992064"/>
          </a:xfrm>
          <a:prstGeom prst="rect">
            <a:avLst/>
          </a:prstGeom>
        </p:spPr>
      </p:pic>
      <p:pic>
        <p:nvPicPr>
          <p:cNvPr id="7" name="Picture 6">
            <a:extLst>
              <a:ext uri="{FF2B5EF4-FFF2-40B4-BE49-F238E27FC236}">
                <a16:creationId xmlns:a16="http://schemas.microsoft.com/office/drawing/2014/main" id="{D3D6A546-EC86-4AB2-8B53-344DE881947B}"/>
              </a:ext>
            </a:extLst>
          </p:cNvPr>
          <p:cNvPicPr>
            <a:picLocks noChangeAspect="1"/>
          </p:cNvPicPr>
          <p:nvPr/>
        </p:nvPicPr>
        <p:blipFill>
          <a:blip r:embed="rId4"/>
          <a:stretch>
            <a:fillRect/>
          </a:stretch>
        </p:blipFill>
        <p:spPr>
          <a:xfrm>
            <a:off x="2971799" y="1426536"/>
            <a:ext cx="4829462" cy="1889659"/>
          </a:xfrm>
          <a:prstGeom prst="rect">
            <a:avLst/>
          </a:prstGeom>
        </p:spPr>
      </p:pic>
      <p:pic>
        <p:nvPicPr>
          <p:cNvPr id="10" name="Picture 9">
            <a:extLst>
              <a:ext uri="{FF2B5EF4-FFF2-40B4-BE49-F238E27FC236}">
                <a16:creationId xmlns:a16="http://schemas.microsoft.com/office/drawing/2014/main" id="{7E81B70C-4D8B-4953-B6A7-74D8F87AFC63}"/>
              </a:ext>
            </a:extLst>
          </p:cNvPr>
          <p:cNvPicPr>
            <a:picLocks noChangeAspect="1"/>
          </p:cNvPicPr>
          <p:nvPr/>
        </p:nvPicPr>
        <p:blipFill>
          <a:blip r:embed="rId5"/>
          <a:stretch>
            <a:fillRect/>
          </a:stretch>
        </p:blipFill>
        <p:spPr>
          <a:xfrm>
            <a:off x="3870018" y="6246279"/>
            <a:ext cx="3033023" cy="297206"/>
          </a:xfrm>
          <a:prstGeom prst="rect">
            <a:avLst/>
          </a:prstGeom>
        </p:spPr>
      </p:pic>
    </p:spTree>
    <p:extLst>
      <p:ext uri="{BB962C8B-B14F-4D97-AF65-F5344CB8AC3E}">
        <p14:creationId xmlns:p14="http://schemas.microsoft.com/office/powerpoint/2010/main" val="332782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Creation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the concept of named model.</a:t>
            </a:r>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50C5A2D-717A-4AA2-B3C8-0456B19F9899}"/>
              </a:ext>
            </a:extLst>
          </p:cNvPr>
          <p:cNvPicPr>
            <a:picLocks noChangeAspect="1"/>
          </p:cNvPicPr>
          <p:nvPr/>
        </p:nvPicPr>
        <p:blipFill>
          <a:blip r:embed="rId3"/>
          <a:stretch>
            <a:fillRect/>
          </a:stretch>
        </p:blipFill>
        <p:spPr>
          <a:xfrm>
            <a:off x="4592870" y="2785673"/>
            <a:ext cx="6787808" cy="1800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329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t>mydata.json</a:t>
            </a:r>
          </a:p>
          <a:p>
            <a:pPr marL="285750" indent="-285750">
              <a:buFontTx/>
              <a:buChar char="-"/>
            </a:pPr>
            <a:r>
              <a:rPr lang="en-US" dirty="0"/>
              <a:t>Main.view.xml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9E0974B-6FC2-447B-8F50-E57999FE80E0}"/>
              </a:ext>
            </a:extLst>
          </p:cNvPr>
          <p:cNvPicPr>
            <a:picLocks noChangeAspect="1"/>
          </p:cNvPicPr>
          <p:nvPr/>
        </p:nvPicPr>
        <p:blipFill>
          <a:blip r:embed="rId4"/>
          <a:stretch>
            <a:fillRect/>
          </a:stretch>
        </p:blipFill>
        <p:spPr>
          <a:xfrm>
            <a:off x="4212849" y="2533416"/>
            <a:ext cx="6971986" cy="3098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027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3"/>
          <a:stretch>
            <a:fillRect/>
          </a:stretch>
        </p:blipFill>
        <p:spPr>
          <a:xfrm>
            <a:off x="3532101" y="2533416"/>
            <a:ext cx="7891305" cy="2772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125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3"/>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69331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Aggregation Binding</a:t>
            </a:r>
          </a:p>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3"/>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3"/>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3"/>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4"/>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D0A6C29-797C-4A2F-B01F-3101E23394BA}"/>
              </a:ext>
            </a:extLst>
          </p:cNvPr>
          <p:cNvPicPr>
            <a:picLocks noChangeAspect="1"/>
          </p:cNvPicPr>
          <p:nvPr/>
        </p:nvPicPr>
        <p:blipFill>
          <a:blip r:embed="rId3"/>
          <a:stretch>
            <a:fillRect/>
          </a:stretch>
        </p:blipFill>
        <p:spPr>
          <a:xfrm>
            <a:off x="3200662" y="3117988"/>
            <a:ext cx="8222744" cy="1385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786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C62A3D3A-F4F2-462B-B4B8-BCE9CBC0F0C8}"/>
              </a:ext>
            </a:extLst>
          </p:cNvPr>
          <p:cNvPicPr>
            <a:picLocks noChangeAspect="1"/>
          </p:cNvPicPr>
          <p:nvPr/>
        </p:nvPicPr>
        <p:blipFill>
          <a:blip r:embed="rId3"/>
          <a:stretch>
            <a:fillRect/>
          </a:stretch>
        </p:blipFill>
        <p:spPr>
          <a:xfrm>
            <a:off x="6372471" y="1769414"/>
            <a:ext cx="5008207" cy="4002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529789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18595</TotalTime>
  <Words>2793</Words>
  <Application>Microsoft Office PowerPoint</Application>
  <PresentationFormat>Widescreen</PresentationFormat>
  <Paragraphs>384</Paragraphs>
  <Slides>31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784</cp:revision>
  <dcterms:created xsi:type="dcterms:W3CDTF">2016-07-10T03:33:26Z</dcterms:created>
  <dcterms:modified xsi:type="dcterms:W3CDTF">2023-08-09T16:37:16Z</dcterms:modified>
</cp:coreProperties>
</file>